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71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70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86DD1B1-E23C-406E-BA0D-73ADE84EB8C0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6DA1DC2-6AD3-404A-A241-555E835868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4.wdp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microsoft.com/office/2007/relationships/hdphoto" Target="../media/hdphoto16.wdp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3.wdp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29.png"/><Relationship Id="rId17" Type="http://schemas.microsoft.com/office/2007/relationships/hdphoto" Target="../media/hdphoto20.wdp"/><Relationship Id="rId2" Type="http://schemas.openxmlformats.org/officeDocument/2006/relationships/audio" Target="../media/media6.mp3"/><Relationship Id="rId16" Type="http://schemas.openxmlformats.org/officeDocument/2006/relationships/image" Target="../media/image31.png"/><Relationship Id="rId20" Type="http://schemas.openxmlformats.org/officeDocument/2006/relationships/image" Target="../media/image17.png"/><Relationship Id="rId1" Type="http://schemas.microsoft.com/office/2007/relationships/media" Target="../media/media6.mp3"/><Relationship Id="rId6" Type="http://schemas.openxmlformats.org/officeDocument/2006/relationships/audio" Target="../media/media1.mp3"/><Relationship Id="rId11" Type="http://schemas.microsoft.com/office/2007/relationships/hdphoto" Target="../media/hdphoto18.wdp"/><Relationship Id="rId5" Type="http://schemas.microsoft.com/office/2007/relationships/media" Target="../media/media1.mp3"/><Relationship Id="rId15" Type="http://schemas.microsoft.com/office/2007/relationships/hdphoto" Target="../media/hdphoto19.wdp"/><Relationship Id="rId10" Type="http://schemas.openxmlformats.org/officeDocument/2006/relationships/image" Target="../media/image28.png"/><Relationship Id="rId19" Type="http://schemas.microsoft.com/office/2007/relationships/hdphoto" Target="../media/hdphoto21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9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microsoft.com/office/2007/relationships/hdphoto" Target="../media/hdphoto12.wdp"/><Relationship Id="rId4" Type="http://schemas.openxmlformats.org/officeDocument/2006/relationships/image" Target="../media/image9.jp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6795" y="47843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Мультимедийное музыкально - дидактическое пособие интерактивная музыкально – дидактическая игра для детей 6-7 лет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«Угадай инструмент и профессию музыканта»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301208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 музыкальный руководитель высшей категории МБДОУ «Детский сад №455»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Самара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Клокова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Е.С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0000" l="57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5688632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64" r="89916">
                        <a14:backgroundMark x1="38235" y1="56604" x2="38235" y2="56604"/>
                        <a14:backgroundMark x1="36555" y1="49528" x2="36555" y2="49528"/>
                        <a14:backgroundMark x1="53361" y1="90094" x2="53361" y2="90094"/>
                        <a14:backgroundMark x1="53361" y1="90094" x2="53361" y2="90094"/>
                        <a14:backgroundMark x1="53361" y1="84434" x2="53361" y2="84434"/>
                        <a14:backgroundMark x1="54202" y1="83962" x2="54202" y2="83962"/>
                        <a14:backgroundMark x1="73950" y1="83962" x2="73950" y2="83962"/>
                        <a14:backgroundMark x1="65546" y1="39623" x2="65546" y2="39623"/>
                        <a14:backgroundMark x1="32773" y1="76887" x2="32773" y2="76887"/>
                        <a14:backgroundMark x1="28571" y1="75000" x2="2857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2698998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9" b="9617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44" y="2757146"/>
            <a:ext cx="3580656" cy="2760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4" b="9948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05074"/>
            <a:ext cx="3024336" cy="2580109"/>
          </a:xfrm>
          <a:prstGeom prst="rect">
            <a:avLst/>
          </a:prstGeom>
        </p:spPr>
      </p:pic>
      <p:pic>
        <p:nvPicPr>
          <p:cNvPr id="9" name="Simfonicheskij_orkestr_p_u_Olega_SHimanovskogo_Detskaya_polka__(hewb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29" y="2437822"/>
            <a:ext cx="3156942" cy="3933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010" l="1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0485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" b="94526" l="0" r="99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1488"/>
            <a:ext cx="2304256" cy="3419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0000" l="2875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600400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332656"/>
            <a:ext cx="3168352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88" y="3411248"/>
            <a:ext cx="4788025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544" l="1438" r="98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8880"/>
            <a:ext cx="2016224" cy="3104964"/>
          </a:xfrm>
          <a:prstGeom prst="rect">
            <a:avLst/>
          </a:prstGeom>
        </p:spPr>
      </p:pic>
      <p:pic>
        <p:nvPicPr>
          <p:cNvPr id="7" name="1 бараб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00092" y="5447154"/>
            <a:ext cx="609600" cy="609600"/>
          </a:xfrm>
          <a:prstGeom prst="rect">
            <a:avLst/>
          </a:prstGeom>
        </p:spPr>
      </p:pic>
      <p:pic>
        <p:nvPicPr>
          <p:cNvPr id="8" name="9 труб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5152077"/>
            <a:ext cx="609600" cy="609600"/>
          </a:xfrm>
          <a:prstGeom prst="rect">
            <a:avLst/>
          </a:prstGeom>
        </p:spPr>
      </p:pic>
      <p:pic>
        <p:nvPicPr>
          <p:cNvPr id="9" name="14 скрипка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921227" y="2044080"/>
            <a:ext cx="609600" cy="609600"/>
          </a:xfrm>
          <a:prstGeom prst="rect">
            <a:avLst/>
          </a:prstGeom>
        </p:spPr>
      </p:pic>
      <p:pic>
        <p:nvPicPr>
          <p:cNvPr id="10" name="пианино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988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4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937104" cy="7749480"/>
          </a:xfrm>
          <a:prstGeom prst="rect">
            <a:avLst/>
          </a:prstGeom>
        </p:spPr>
      </p:pic>
      <p:pic>
        <p:nvPicPr>
          <p:cNvPr id="4" name="z_uki-ura-detsk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86329" cy="63367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Цель:. </a:t>
            </a:r>
            <a:r>
              <a:rPr lang="ru-RU" sz="1800" dirty="0">
                <a:effectLst/>
              </a:rPr>
              <a:t>Закрепление знаний дошкольников о музыкальных </a:t>
            </a:r>
            <a:r>
              <a:rPr lang="ru-RU" sz="1800" dirty="0" smtClean="0">
                <a:effectLst/>
              </a:rPr>
              <a:t>инструментах  и профессиях музыкантов.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Задачи</a:t>
            </a:r>
            <a:r>
              <a:rPr lang="ru-RU" sz="1800" dirty="0">
                <a:effectLst/>
              </a:rPr>
              <a:t>: </a:t>
            </a:r>
            <a:r>
              <a:rPr lang="ru-RU" sz="1800" dirty="0" smtClean="0">
                <a:effectLst/>
              </a:rPr>
              <a:t>  Развитие </a:t>
            </a:r>
            <a:r>
              <a:rPr lang="ru-RU" sz="1800" dirty="0" err="1" smtClean="0">
                <a:effectLst/>
              </a:rPr>
              <a:t>темброго</a:t>
            </a:r>
            <a:r>
              <a:rPr lang="ru-RU" sz="1800" dirty="0" smtClean="0">
                <a:effectLst/>
              </a:rPr>
              <a:t> слуха и зрительной памяти  (слышать </a:t>
            </a:r>
            <a:r>
              <a:rPr lang="ru-RU" sz="1800" dirty="0">
                <a:effectLst/>
              </a:rPr>
              <a:t>,</a:t>
            </a:r>
            <a:r>
              <a:rPr lang="ru-RU" sz="1800" dirty="0" smtClean="0">
                <a:effectLst/>
              </a:rPr>
              <a:t> запоминать и различать  звучание , название и </a:t>
            </a:r>
            <a:r>
              <a:rPr lang="ru-RU" sz="1800" dirty="0">
                <a:effectLst/>
              </a:rPr>
              <a:t>внешний </a:t>
            </a:r>
            <a:r>
              <a:rPr lang="ru-RU" sz="1800" dirty="0" smtClean="0">
                <a:effectLst/>
              </a:rPr>
              <a:t>вид музыкальных </a:t>
            </a:r>
            <a:r>
              <a:rPr lang="ru-RU" sz="1800" dirty="0">
                <a:effectLst/>
              </a:rPr>
              <a:t>инструментов</a:t>
            </a:r>
            <a:r>
              <a:rPr lang="ru-RU" sz="1800" dirty="0" smtClean="0">
                <a:effectLst/>
              </a:rPr>
              <a:t>);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Расширение кругозора и словарного запас по данной теме.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 </a:t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Ход </a:t>
            </a:r>
            <a:r>
              <a:rPr lang="ru-RU" sz="1800" dirty="0">
                <a:effectLst/>
              </a:rPr>
              <a:t>игровых действий: Детям предлагается </a:t>
            </a:r>
            <a:r>
              <a:rPr lang="ru-RU" sz="1800" dirty="0" smtClean="0">
                <a:effectLst/>
              </a:rPr>
              <a:t>послушать звучание одного инструмента  и  выбрать нужный  </a:t>
            </a:r>
            <a:r>
              <a:rPr lang="ru-RU" sz="1800" dirty="0">
                <a:effectLst/>
              </a:rPr>
              <a:t>из </a:t>
            </a:r>
            <a:r>
              <a:rPr lang="ru-RU" sz="1800" dirty="0" smtClean="0">
                <a:effectLst/>
              </a:rPr>
              <a:t>трех </a:t>
            </a:r>
            <a:r>
              <a:rPr lang="ru-RU" sz="1800" dirty="0">
                <a:effectLst/>
              </a:rPr>
              <a:t>предложенных. На первом слайде представлены три струнных инструмента (скрипка, балалайка, арфа) </a:t>
            </a:r>
            <a:r>
              <a:rPr lang="ru-RU" sz="1800" dirty="0" smtClean="0">
                <a:effectLst/>
              </a:rPr>
              <a:t>.Если ребенок угадывает, то слышатся аплодисменты и  появляется слайд с  изображением музыканта, играющего на инструменте( на скрипке ) . Музыкальный руководитель рассказывает  как называют музыканта .играющего на скрипке  - скрипач. Дальше на следующих слайдах по тому же алгоритму  появятся барабанщик, </a:t>
            </a:r>
            <a:r>
              <a:rPr lang="ru-RU" sz="1800" dirty="0" smtClean="0">
                <a:effectLst/>
              </a:rPr>
              <a:t>трубач, пианист</a:t>
            </a:r>
            <a:r>
              <a:rPr lang="ru-RU" sz="1800" dirty="0" smtClean="0">
                <a:effectLst/>
              </a:rPr>
              <a:t>. На 12 слайде детям будет предложено определить и выбрать, по музыкальному фрагменту, звучание оркестра и назвать профессию музыканта, который управляет оркестром ( дирижёр) </a:t>
            </a:r>
            <a:r>
              <a:rPr lang="ru-RU" sz="1800" dirty="0" smtClean="0">
                <a:effectLst/>
              </a:rPr>
              <a:t>Последний </a:t>
            </a:r>
            <a:r>
              <a:rPr lang="ru-RU" sz="1800" dirty="0" smtClean="0">
                <a:effectLst/>
              </a:rPr>
              <a:t>слайд закрепляет знания полученные в игре.</a:t>
            </a:r>
            <a:endParaRPr lang="ru-RU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70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" b="98715" l="5963" r="95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07" y="2977901"/>
            <a:ext cx="2234403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08920"/>
            <a:ext cx="2355039" cy="2573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17" b="94750" l="9934" r="89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53865"/>
            <a:ext cx="2755893" cy="2952328"/>
          </a:xfrm>
          <a:prstGeom prst="rect">
            <a:avLst/>
          </a:prstGeom>
        </p:spPr>
      </p:pic>
      <p:pic>
        <p:nvPicPr>
          <p:cNvPr id="7" name="14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0123" y="5581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2348881"/>
            <a:ext cx="4392488" cy="45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2304256" cy="27333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13103"/>
            <a:ext cx="2852936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879383"/>
            <a:ext cx="2420888" cy="2349817"/>
          </a:xfrm>
          <a:prstGeom prst="rect">
            <a:avLst/>
          </a:prstGeom>
        </p:spPr>
      </p:pic>
      <p:pic>
        <p:nvPicPr>
          <p:cNvPr id="6" name="Звучание музыкальных инструментов - Барабан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08748" y="544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28" y="2060848"/>
            <a:ext cx="4062984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10000" r="94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39" y="3205908"/>
            <a:ext cx="2304256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6000" l="2417" r="96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63" y="3336095"/>
            <a:ext cx="2268252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3" b="100000" l="800" r="997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30417"/>
            <a:ext cx="2574286" cy="2232249"/>
          </a:xfrm>
          <a:prstGeom prst="rect">
            <a:avLst/>
          </a:prstGeom>
        </p:spPr>
      </p:pic>
      <p:pic>
        <p:nvPicPr>
          <p:cNvPr id="6" name="9 труб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56944" y="5497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0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90" y="1628800"/>
            <a:ext cx="417580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20" b="98827" l="3688" r="97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2664296" cy="1966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67" b="95500" l="4167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35" y="3250033"/>
            <a:ext cx="2592288" cy="2326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37" b="93262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37" y="3344353"/>
            <a:ext cx="2736304" cy="2232248"/>
          </a:xfrm>
          <a:prstGeom prst="rect">
            <a:avLst/>
          </a:prstGeom>
        </p:spPr>
      </p:pic>
      <p:pic>
        <p:nvPicPr>
          <p:cNvPr id="6" name="пианин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591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Изящная">
      <a:dk1>
        <a:sysClr val="windowText" lastClr="696969"/>
      </a:dk1>
      <a:lt1>
        <a:sysClr val="window" lastClr="F0F0F0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31</Words>
  <Application>Microsoft Office PowerPoint</Application>
  <PresentationFormat>Экран (4:3)</PresentationFormat>
  <Paragraphs>5</Paragraphs>
  <Slides>14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 Цель:. Закрепление знаний дошкольников о музыкальных инструментах  и профессиях музыкантов.  Задачи:   Развитие темброго слуха и зрительной памяти  (слышать , запоминать и различать  звучание , название и внешний вид музыкальных инструментов); Расширение кругозора и словарного запас по данной теме.   Ход игровых действий: Детям предлагается послушать звучание одного инструмента  и  выбрать нужный  из трех предложенных. На первом слайде представлены три струнных инструмента (скрипка, балалайка, арфа) .Если ребенок угадывает, то слышатся аплодисменты и  появляется слайд с  изображением музыканта, играющего на инструменте( на скрипке ) . Музыкальный руководитель рассказывает  как называют музыканта .играющего на скрипке  - скрипач. Дальше на следующих слайдах по тому же алгоритму  появятся барабанщик, трубач, пианист. На 12 слайде детям будет предложено определить и выбрать, по музыкальному фрагменту, звучание оркестра и назвать профессию музыканта, который управляет оркестром ( дирижёр) Последний слайд закрепляет знания полученные в игре.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2020-10-21T14:51:41Z</dcterms:created>
  <dcterms:modified xsi:type="dcterms:W3CDTF">2020-10-22T08:59:54Z</dcterms:modified>
</cp:coreProperties>
</file>